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Default Extension="gif" ContentType="image/gif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4.xml"/>
  <Override ContentType="application/vnd.openxmlformats-officedocument.theme+xml" PartName="/ppt/theme/theme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7.xml"/>
  <Override ContentType="application/vnd.openxmlformats-officedocument.presentationml.slide+xml" PartName="/ppt/slides/slide1.xml"/>
  <Override ContentType="application/vnd.openxmlformats-officedocument.presentationml.slide+xml" PartName="/ppt/slides/slide4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3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Type="http://schemas.openxmlformats.org/officeDocument/2006/relationships/officeDocument" Id="rId1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c:Ignorable="mv" autoCompressPictures="0" mc:PreserveAttributes="mv:*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y="6858000" cx="9144000"/>
  <p:notesSz cy="9144000" cx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ype="http://schemas.openxmlformats.org/officeDocument/2006/relationships/presProps" Id="rId2" Target="presProps.xml"/><Relationship Type="http://schemas.openxmlformats.org/officeDocument/2006/relationships/slide" Id="rId12" Target="slides/slide6.xml"/><Relationship Type="http://schemas.openxmlformats.org/officeDocument/2006/relationships/theme" Id="rId1" Target="theme/theme2.xml"/><Relationship Type="http://schemas.openxmlformats.org/officeDocument/2006/relationships/slide" Id="rId13" Target="slides/slide7.xml"/><Relationship Type="http://schemas.openxmlformats.org/officeDocument/2006/relationships/slideMaster" Id="rId4" Target="slideMasters/slideMaster1.xml"/><Relationship Type="http://schemas.openxmlformats.org/officeDocument/2006/relationships/slide" Id="rId10" Target="slides/slide4.xml"/><Relationship Type="http://schemas.openxmlformats.org/officeDocument/2006/relationships/tableStyles" Id="rId3" Target="tableStyles.xml"/><Relationship Type="http://schemas.openxmlformats.org/officeDocument/2006/relationships/slide" Id="rId11" Target="slides/slide5.xml"/><Relationship Type="http://schemas.openxmlformats.org/officeDocument/2006/relationships/slide" Id="rId9" Target="slides/slide3.xml"/><Relationship Type="http://schemas.openxmlformats.org/officeDocument/2006/relationships/notesMaster" Id="rId6" Target="notesMasters/notesMaster1.xml"/><Relationship Type="http://schemas.openxmlformats.org/officeDocument/2006/relationships/slideMaster" Id="rId5" Target="slideMasters/slideMaster2.xml"/><Relationship Type="http://schemas.openxmlformats.org/officeDocument/2006/relationships/slide" Id="rId8" Target="slides/slide2.xml"/><Relationship Type="http://schemas.openxmlformats.org/officeDocument/2006/relationships/slide" Id="rId7" Target="slides/slide1.xml"/></Relationships>
</file>

<file path=ppt/notesMasters/_rels/notesMaster1.xml.rels><?xml version="1.0" encoding="UTF-8" standalone="yes"?><Relationships xmlns="http://schemas.openxmlformats.org/package/2006/relationships"><Relationship Type="http://schemas.openxmlformats.org/officeDocument/2006/relationships/theme" Id="rId1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Shape 2" id="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name="Shape 3" id="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bIns="91425" tIns="91425" anchor="t" lIns="91425" rIns="91425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6="accent6" tx2="lt2" accent5="accent5" bg2="dk2" tx1="dk1" accent4="accent4" bg1="lt1" accent3="accent3" accent2="accent2" accent1="accent1" folHlink="folHlink" hlink="hlink"/>
</p:notesMaster>
</file>

<file path=ppt/notesSlides/_rels/notesSlide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2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3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4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5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6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7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81" id="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2" id="82"/>
          <p:cNvSpPr/>
          <p:nvPr>
            <p:ph type="sldImg" idx="2"/>
          </p:nvPr>
        </p:nvSpPr>
        <p:spPr>
          <a:xfrm>
            <a:off y="685800" x="1143225"/>
            <a:ext cy="3429000" cx="4572225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83" id="83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89" id="8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0" id="90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91" id="91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02" id="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3" id="10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04" id="10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08" id="1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9" id="109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10" id="110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16" id="1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7" id="117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18" id="118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22" id="1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3" id="12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24" id="12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28" id="1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9" id="129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30" id="130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8" id="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" id="9"/>
          <p:cNvSpPr txBox="1"/>
          <p:nvPr>
            <p:ph type="ctrTitle"/>
          </p:nvPr>
        </p:nvSpPr>
        <p:spPr>
          <a:xfrm>
            <a:off y="1395412" x="685800"/>
            <a:ext cy="1470000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l" marL="0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i="0" baseline="0" strike="noStrike" sz="4800" b="1" cap="none" u="none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304800" algn="l" marL="0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i="0" baseline="0" strike="noStrike" sz="4800" b="1" cap="none" u="none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304800" algn="l" marL="0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i="0" baseline="0" strike="noStrike" sz="4800" b="1" cap="none" u="none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304800" algn="l" marL="0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i="0" baseline="0" strike="noStrike" sz="4800" b="1" cap="none" u="none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304800" algn="l" marL="0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i="0" baseline="0" strike="noStrike" sz="4800" b="1" cap="none" u="none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304800" algn="l" marL="0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i="0" baseline="0" strike="noStrike" sz="4800" b="1" cap="none" u="none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304800" algn="l" marL="0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i="0" baseline="0" strike="noStrike" sz="4800" b="1" cap="none" u="none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304800" algn="l" marL="0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i="0" baseline="0" strike="noStrike" sz="4800" b="1" cap="none" u="none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304800" algn="l" marL="0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i="0" baseline="0" strike="noStrike" sz="4800" b="1" cap="none" u="none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name="Shape 10" id="10"/>
          <p:cNvSpPr txBox="1"/>
          <p:nvPr>
            <p:ph type="subTitle" idx="1"/>
          </p:nvPr>
        </p:nvSpPr>
        <p:spPr>
          <a:xfrm>
            <a:off y="2910423" x="685800"/>
            <a:ext cy="1118399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2032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i="0" baseline="0" strike="noStrike" sz="32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2032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i="0" baseline="0" strike="noStrike" sz="32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2032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i="0" baseline="0" strike="noStrike" sz="32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2032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i="0" baseline="0" strike="noStrike" sz="32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2032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i="0" baseline="0" strike="noStrike" sz="32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2032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i="0" baseline="0" strike="noStrike" sz="32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2032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i="0" baseline="0" strike="noStrike" sz="32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2032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i="0" baseline="0" strike="noStrike" sz="32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2032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i="0" baseline="0" strike="noStrike" sz="32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grpSp>
        <p:nvGrpSpPr>
          <p:cNvPr name="Shape 11" id="11"/>
          <p:cNvGrpSpPr/>
          <p:nvPr/>
        </p:nvGrpSpPr>
        <p:grpSpPr>
          <a:xfrm>
            <a:off y="4615343" x="0"/>
            <a:ext cy="2197267" cx="9144000"/>
            <a:chOff y="3690482" x="0"/>
            <a:chExt cy="850171" cx="9144000"/>
          </a:xfrm>
        </p:grpSpPr>
        <p:sp>
          <p:nvSpPr>
            <p:cNvPr name="Shape 12" id="12"/>
            <p:cNvSpPr/>
            <p:nvPr/>
          </p:nvSpPr>
          <p:spPr>
            <a:xfrm>
              <a:off y="4419321" x="0"/>
              <a:ext cy="72000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13" id="13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14" id="14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15" id="15"/>
            <p:cNvSpPr/>
            <p:nvPr/>
          </p:nvSpPr>
          <p:spPr>
            <a:xfrm>
              <a:off y="3956051" x="0"/>
              <a:ext cy="182400" cx="9144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16" id="16"/>
            <p:cNvSpPr/>
            <p:nvPr/>
          </p:nvSpPr>
          <p:spPr>
            <a:xfrm>
              <a:off y="4186767" x="0"/>
              <a:ext cy="133799" cx="9144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17" id="17"/>
            <p:cNvSpPr/>
            <p:nvPr/>
          </p:nvSpPr>
          <p:spPr>
            <a:xfrm>
              <a:off y="4320625" x="0"/>
              <a:ext cy="720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18" id="18"/>
            <p:cNvSpPr/>
            <p:nvPr/>
          </p:nvSpPr>
          <p:spPr>
            <a:xfrm>
              <a:off y="4478853" x="0"/>
              <a:ext cy="618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19" id="19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70" id="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1" id="7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72" id="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3" id="73"/>
          <p:cNvSpPr txBox="1"/>
          <p:nvPr>
            <p:ph type="body" idx="1"/>
          </p:nvPr>
        </p:nvSpPr>
        <p:spPr>
          <a:xfrm>
            <a:off y="5875078" x="457200"/>
            <a:ext cy="692693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74" id="74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20" id="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1" id="2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ctr" anchorCtr="0" rIns="91425"/>
          <a:lstStyle>
            <a:lvl1pPr rtl="0">
              <a:buNone/>
              <a:defRPr>
                <a:solidFill>
                  <a:srgbClr val="FFA711"/>
                </a:solidFill>
              </a:defRPr>
            </a:lvl1pPr>
            <a:lvl2pPr rtl="0">
              <a:buNone/>
              <a:defRPr>
                <a:solidFill>
                  <a:srgbClr val="FFA711"/>
                </a:solidFill>
              </a:defRPr>
            </a:lvl2pPr>
            <a:lvl3pPr rtl="0">
              <a:buNone/>
              <a:defRPr>
                <a:solidFill>
                  <a:srgbClr val="FFA711"/>
                </a:solidFill>
              </a:defRPr>
            </a:lvl3pPr>
            <a:lvl4pPr rtl="0">
              <a:buNone/>
              <a:defRPr>
                <a:solidFill>
                  <a:srgbClr val="FFA711"/>
                </a:solidFill>
              </a:defRPr>
            </a:lvl4pPr>
            <a:lvl5pPr rtl="0">
              <a:buNone/>
              <a:defRPr>
                <a:solidFill>
                  <a:srgbClr val="FFA711"/>
                </a:solidFill>
              </a:defRPr>
            </a:lvl5pPr>
            <a:lvl6pPr rtl="0">
              <a:buNone/>
              <a:defRPr>
                <a:solidFill>
                  <a:srgbClr val="FFA711"/>
                </a:solidFill>
              </a:defRPr>
            </a:lvl6pPr>
            <a:lvl7pPr rtl="0">
              <a:buNone/>
              <a:defRPr>
                <a:solidFill>
                  <a:srgbClr val="FFA711"/>
                </a:solidFill>
              </a:defRPr>
            </a:lvl7pPr>
            <a:lvl8pPr rtl="0">
              <a:buNone/>
              <a:defRPr>
                <a:solidFill>
                  <a:srgbClr val="FFA711"/>
                </a:solidFill>
              </a:defRPr>
            </a:lvl8pPr>
            <a:lvl9pPr rtl="0">
              <a:buNone/>
              <a:defRPr>
                <a:solidFill>
                  <a:srgbClr val="FFA711"/>
                </a:solidFill>
              </a:defRPr>
            </a:lvl9pPr>
          </a:lstStyle>
          <a:p/>
        </p:txBody>
      </p:sp>
      <p:sp>
        <p:nvSpPr>
          <p:cNvPr name="Shape 22" id="22"/>
          <p:cNvSpPr txBox="1"/>
          <p:nvPr>
            <p:ph type="body" idx="1"/>
          </p:nvPr>
        </p:nvSpPr>
        <p:spPr>
          <a:xfrm>
            <a:off y="1600200" x="457200"/>
            <a:ext cy="4356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0"/>
              </a:spcBef>
              <a:buClr>
                <a:schemeClr val="lt2"/>
              </a:buClr>
              <a:buSzPct val="166666"/>
              <a:buFont typeface="Arial"/>
              <a:buChar char="•"/>
              <a:defRPr sz="32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-285750" algn="l" marL="742950" rtl="0">
              <a:spcBef>
                <a:spcPts val="560"/>
              </a:spcBef>
              <a:buClr>
                <a:schemeClr val="lt2"/>
              </a:buClr>
              <a:buSzPct val="100000"/>
              <a:buFont typeface="Courier New"/>
              <a:buChar char="o"/>
              <a:defRPr sz="28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-228600" algn="l" marL="1143000" rtl="0">
              <a:spcBef>
                <a:spcPts val="480"/>
              </a:spcBef>
              <a:buClr>
                <a:schemeClr val="lt2"/>
              </a:buClr>
              <a:buSzPct val="100000"/>
              <a:buFont typeface="Wingdings"/>
              <a:buChar char="§"/>
              <a:defRPr sz="24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-228600" algn="l" marL="1600200" rtl="0">
              <a:spcBef>
                <a:spcPts val="400"/>
              </a:spcBef>
              <a:buClr>
                <a:schemeClr val="lt2"/>
              </a:buClr>
              <a:buSzPct val="166666"/>
              <a:buFont typeface="Arial"/>
              <a:buChar char="•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-228600" algn="l" marL="2057400" rtl="0">
              <a:spcBef>
                <a:spcPts val="400"/>
              </a:spcBef>
              <a:buClr>
                <a:schemeClr val="lt2"/>
              </a:buClr>
              <a:buSzPct val="100000"/>
              <a:buFont typeface="Courier New"/>
              <a:buChar char="o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-228600" algn="l" marL="2514600" rtl="0">
              <a:spcBef>
                <a:spcPts val="400"/>
              </a:spcBef>
              <a:buClr>
                <a:schemeClr val="lt2"/>
              </a:buClr>
              <a:buSzPct val="100000"/>
              <a:buFont typeface="Wingdings"/>
              <a:buChar char="§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-228600" algn="l" marL="2971800" rtl="0">
              <a:spcBef>
                <a:spcPts val="400"/>
              </a:spcBef>
              <a:buClr>
                <a:schemeClr val="lt2"/>
              </a:buClr>
              <a:buSzPct val="166666"/>
              <a:buFont typeface="Arial"/>
              <a:buChar char="•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-228600" algn="l" marL="3429000" rtl="0">
              <a:spcBef>
                <a:spcPts val="400"/>
              </a:spcBef>
              <a:buClr>
                <a:schemeClr val="lt2"/>
              </a:buClr>
              <a:buSzPct val="100000"/>
              <a:buFont typeface="Courier New"/>
              <a:buChar char="o"/>
              <a:defRPr baseline="0"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-228600" algn="l" marL="3886200" rtl="0">
              <a:spcBef>
                <a:spcPts val="400"/>
              </a:spcBef>
              <a:buClr>
                <a:schemeClr val="lt2"/>
              </a:buClr>
              <a:buSzPct val="100000"/>
              <a:buFont typeface="Wingdings"/>
              <a:buChar char="§"/>
              <a:defRPr baseline="0"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grpSp>
        <p:nvGrpSpPr>
          <p:cNvPr name="Shape 23" id="23"/>
          <p:cNvGrpSpPr/>
          <p:nvPr/>
        </p:nvGrpSpPr>
        <p:grpSpPr>
          <a:xfrm>
            <a:off y="6078691" x="0"/>
            <a:ext cy="779372" cx="9144000"/>
            <a:chOff y="3690482" x="0"/>
            <a:chExt cy="301556" cx="9144000"/>
          </a:xfrm>
        </p:grpSpPr>
        <p:sp>
          <p:nvSpPr>
            <p:cNvPr name="Shape 24" id="24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25" id="25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26" id="2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27" id="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8" id="2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ctr" anchorCtr="0" rIns="91425"/>
          <a:lstStyle>
            <a:lvl1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name="Shape 29" id="29"/>
          <p:cNvSpPr txBox="1"/>
          <p:nvPr>
            <p:ph type="body" idx="1"/>
          </p:nvPr>
        </p:nvSpPr>
        <p:spPr>
          <a:xfrm>
            <a:off y="1600200" x="457200"/>
            <a:ext cy="4356000" cx="40385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buNone/>
              <a:defRPr sz="2800">
                <a:solidFill>
                  <a:schemeClr val="lt2"/>
                </a:solidFill>
              </a:defRPr>
            </a:lvl1pPr>
            <a:lvl2pPr rtl="0">
              <a:buNone/>
              <a:defRPr sz="2400">
                <a:solidFill>
                  <a:schemeClr val="lt2"/>
                </a:solidFill>
              </a:defRPr>
            </a:lvl2pPr>
            <a:lvl3pPr rtl="0">
              <a:buNone/>
              <a:defRPr sz="2000">
                <a:solidFill>
                  <a:schemeClr val="lt2"/>
                </a:solidFill>
              </a:defRPr>
            </a:lvl3pPr>
            <a:lvl4pPr rtl="0">
              <a:buNone/>
              <a:defRPr sz="1800">
                <a:solidFill>
                  <a:schemeClr val="lt2"/>
                </a:solidFill>
              </a:defRPr>
            </a:lvl4pPr>
            <a:lvl5pPr rtl="0">
              <a:buNone/>
              <a:defRPr sz="1800">
                <a:solidFill>
                  <a:schemeClr val="lt2"/>
                </a:solidFill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  <p:sp>
        <p:nvSpPr>
          <p:cNvPr name="Shape 30" id="30"/>
          <p:cNvSpPr txBox="1"/>
          <p:nvPr>
            <p:ph type="body" idx="2"/>
          </p:nvPr>
        </p:nvSpPr>
        <p:spPr>
          <a:xfrm>
            <a:off y="1600200" x="4648200"/>
            <a:ext cy="4356000" cx="40385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buNone/>
              <a:defRPr sz="2800">
                <a:solidFill>
                  <a:schemeClr val="lt2"/>
                </a:solidFill>
              </a:defRPr>
            </a:lvl1pPr>
            <a:lvl2pPr rtl="0">
              <a:buNone/>
              <a:defRPr sz="2400">
                <a:solidFill>
                  <a:schemeClr val="lt2"/>
                </a:solidFill>
              </a:defRPr>
            </a:lvl2pPr>
            <a:lvl3pPr rtl="0">
              <a:buNone/>
              <a:defRPr sz="2000">
                <a:solidFill>
                  <a:schemeClr val="lt2"/>
                </a:solidFill>
              </a:defRPr>
            </a:lvl3pPr>
            <a:lvl4pPr rtl="0">
              <a:buNone/>
              <a:defRPr sz="1800">
                <a:solidFill>
                  <a:schemeClr val="lt2"/>
                </a:solidFill>
              </a:defRPr>
            </a:lvl4pPr>
            <a:lvl5pPr rtl="0">
              <a:buNone/>
              <a:defRPr sz="1800">
                <a:solidFill>
                  <a:schemeClr val="lt2"/>
                </a:solidFill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  <p:grpSp>
        <p:nvGrpSpPr>
          <p:cNvPr name="Shape 31" id="31"/>
          <p:cNvGrpSpPr/>
          <p:nvPr/>
        </p:nvGrpSpPr>
        <p:grpSpPr>
          <a:xfrm>
            <a:off y="6078691" x="0"/>
            <a:ext cy="779372" cx="9144000"/>
            <a:chOff y="3690482" x="0"/>
            <a:chExt cy="301556" cx="9144000"/>
          </a:xfrm>
        </p:grpSpPr>
        <p:sp>
          <p:nvSpPr>
            <p:cNvPr name="Shape 32" id="32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33" id="33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34" id="34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35" id="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6" id="3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ctr" anchorCtr="0" rIns="91425"/>
          <a:lstStyle>
            <a:lvl1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grpSp>
        <p:nvGrpSpPr>
          <p:cNvPr name="Shape 37" id="37"/>
          <p:cNvGrpSpPr/>
          <p:nvPr/>
        </p:nvGrpSpPr>
        <p:grpSpPr>
          <a:xfrm>
            <a:off y="6078691" x="0"/>
            <a:ext cy="779372" cx="9144000"/>
            <a:chOff y="3690482" x="0"/>
            <a:chExt cy="301556" cx="9144000"/>
          </a:xfrm>
        </p:grpSpPr>
        <p:sp>
          <p:nvSpPr>
            <p:cNvPr name="Shape 38" id="38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39" id="39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40" id="40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41" id="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2" id="42"/>
          <p:cNvSpPr txBox="1"/>
          <p:nvPr>
            <p:ph type="body" idx="1"/>
          </p:nvPr>
        </p:nvSpPr>
        <p:spPr>
          <a:xfrm>
            <a:off y="5367337" x="1792288"/>
            <a:ext cy="629400" cx="54863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88900" algn="ctr" marL="0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1pPr>
            <a:lvl2pPr indent="88900" algn="ctr" marL="0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2pPr>
            <a:lvl3pPr indent="88900" algn="ctr" marL="0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3pPr>
            <a:lvl4pPr indent="88900" algn="ctr" marL="0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4pPr>
            <a:lvl5pPr indent="88900" algn="ctr" marL="0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5pPr>
            <a:lvl6pPr indent="88900" algn="ctr" marL="0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6pPr>
            <a:lvl7pPr indent="88900" algn="ctr" marL="0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7pPr>
            <a:lvl8pPr indent="88900" algn="ctr" marL="0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8pPr>
            <a:lvl9pPr indent="88900" algn="ctr" marL="0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9pPr>
          </a:lstStyle>
          <a:p/>
        </p:txBody>
      </p:sp>
      <p:grpSp>
        <p:nvGrpSpPr>
          <p:cNvPr name="Shape 43" id="43"/>
          <p:cNvGrpSpPr/>
          <p:nvPr/>
        </p:nvGrpSpPr>
        <p:grpSpPr>
          <a:xfrm>
            <a:off y="6078691" x="0"/>
            <a:ext cy="779372" cx="9144000"/>
            <a:chOff y="3690482" x="0"/>
            <a:chExt cy="301556" cx="9144000"/>
          </a:xfrm>
        </p:grpSpPr>
        <p:sp>
          <p:nvSpPr>
            <p:cNvPr name="Shape 44" id="44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45" id="45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46" id="4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47" id="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name="Shape 48" id="48"/>
          <p:cNvGrpSpPr/>
          <p:nvPr/>
        </p:nvGrpSpPr>
        <p:grpSpPr>
          <a:xfrm>
            <a:off y="4615343" x="0"/>
            <a:ext cy="2197267" cx="9144000"/>
            <a:chOff y="3690482" x="0"/>
            <a:chExt cy="850171" cx="9144000"/>
          </a:xfrm>
        </p:grpSpPr>
        <p:sp>
          <p:nvSpPr>
            <p:cNvPr name="Shape 49" id="49"/>
            <p:cNvSpPr/>
            <p:nvPr/>
          </p:nvSpPr>
          <p:spPr>
            <a:xfrm>
              <a:off y="4419321" x="0"/>
              <a:ext cy="72000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50" id="50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51" id="51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52" id="52"/>
            <p:cNvSpPr/>
            <p:nvPr/>
          </p:nvSpPr>
          <p:spPr>
            <a:xfrm>
              <a:off y="3956051" x="0"/>
              <a:ext cy="182400" cx="9144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53" id="53"/>
            <p:cNvSpPr/>
            <p:nvPr/>
          </p:nvSpPr>
          <p:spPr>
            <a:xfrm>
              <a:off y="4186767" x="0"/>
              <a:ext cy="133799" cx="9144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54" id="54"/>
            <p:cNvSpPr/>
            <p:nvPr/>
          </p:nvSpPr>
          <p:spPr>
            <a:xfrm>
              <a:off y="4320625" x="0"/>
              <a:ext cy="720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55" id="55"/>
            <p:cNvSpPr/>
            <p:nvPr/>
          </p:nvSpPr>
          <p:spPr>
            <a:xfrm>
              <a:off y="4478853" x="0"/>
              <a:ext cy="618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  <p:sp>
          <p:nvSpPr>
            <p:cNvPr name="Shape 56" id="5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tIns="45700" lIns="91425" anchor="t" anchorCtr="0" rIns="91425">
              <a:sp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60" id="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1" id="61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62" id="62"/>
          <p:cNvSpPr txBox="1"/>
          <p:nvPr>
            <p:ph type="subTitle" idx="1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63" id="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4" id="6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65" id="65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indent="-285750" marL="742950" rtl="0">
              <a:defRPr/>
            </a:lvl2pPr>
            <a:lvl3pPr indent="-228600" marL="1143000" rtl="0">
              <a:defRPr/>
            </a:lvl3pPr>
            <a:lvl4pPr indent="-228600" marL="16002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66" id="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7" id="6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68" id="68"/>
          <p:cNvSpPr txBox="1"/>
          <p:nvPr>
            <p:ph type="body" idx="1"/>
          </p:nvPr>
        </p:nvSpPr>
        <p:spPr>
          <a:xfrm>
            <a:off y="1600200" x="457200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69" id="69"/>
          <p:cNvSpPr txBox="1"/>
          <p:nvPr>
            <p:ph type="body" idx="2"/>
          </p:nvPr>
        </p:nvSpPr>
        <p:spPr>
          <a:xfrm>
            <a:off y="1600200" x="4692273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2.xml"/><Relationship Type="http://schemas.openxmlformats.org/officeDocument/2006/relationships/slideLayout" Id="rId1" Target="../slideLayouts/slideLayout1.xml"/><Relationship Type="http://schemas.openxmlformats.org/officeDocument/2006/relationships/slideLayout" Id="rId4" Target="../slideLayouts/slideLayout4.xml"/><Relationship Type="http://schemas.openxmlformats.org/officeDocument/2006/relationships/slideLayout" Id="rId3" Target="../slideLayouts/slideLayout3.xml"/><Relationship Type="http://schemas.openxmlformats.org/officeDocument/2006/relationships/slideLayout" Id="rId6" Target="../slideLayouts/slideLayout6.xml"/><Relationship Type="http://schemas.openxmlformats.org/officeDocument/2006/relationships/slideLayout" Id="rId5" Target="../slideLayouts/slideLayout5.xml"/><Relationship Type="http://schemas.openxmlformats.org/officeDocument/2006/relationships/theme" Id="rId7" Target="../theme/theme3.xml"/></Relationships>
</file>

<file path=ppt/slideMasters/_rels/slideMaster2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8.xml"/><Relationship Type="http://schemas.openxmlformats.org/officeDocument/2006/relationships/slideLayout" Id="rId1" Target="../slideLayouts/slideLayout7.xml"/><Relationship Type="http://schemas.openxmlformats.org/officeDocument/2006/relationships/slideLayout" Id="rId4" Target="../slideLayouts/slideLayout10.xml"/><Relationship Type="http://schemas.openxmlformats.org/officeDocument/2006/relationships/slideLayout" Id="rId3" Target="../slideLayouts/slideLayout9.xml"/><Relationship Type="http://schemas.openxmlformats.org/officeDocument/2006/relationships/slideLayout" Id="rId6" Target="../slideLayouts/slideLayout12.xml"/><Relationship Type="http://schemas.openxmlformats.org/officeDocument/2006/relationships/slideLayout" Id="rId5" Target="../slideLayouts/slideLayout11.xml"/><Relationship Type="http://schemas.openxmlformats.org/officeDocument/2006/relationships/theme" Id="rId7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7E0F23"/>
        </a:solidFill>
      </p:bgPr>
    </p:bg>
    <p:spTree>
      <p:nvGrpSpPr>
        <p:cNvPr name="Shape 4" id="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" id="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ctr" anchorCtr="0" rIns="91425"/>
          <a:lstStyle>
            <a:lvl1pPr indent="279400" algn="l" marL="0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i="0" baseline="0" strike="noStrike" sz="4400" b="0" cap="none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279400" algn="l" marL="0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i="0" baseline="0" strike="noStrike" sz="4400" b="0" cap="none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279400" algn="l" marL="0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i="0" baseline="0" strike="noStrike" sz="4400" b="0" cap="none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279400" algn="l" marL="0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i="0" baseline="0" strike="noStrike" sz="4400" b="0" cap="none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279400" algn="l" marL="0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i="0" baseline="0" strike="noStrike" sz="4400" b="0" cap="none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279400" algn="l" marL="0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i="0" baseline="0" strike="noStrike" sz="4400" b="0" cap="none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279400" algn="l" marL="0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i="0" baseline="0" strike="noStrike" sz="4400" b="0" cap="none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279400" algn="l" marL="0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i="0" baseline="0" strike="noStrike" sz="4400" b="0" cap="none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279400" algn="l" marL="0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i="0" baseline="0" strike="noStrike" sz="4400" b="0" cap="none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name="Shape 6" id="6"/>
          <p:cNvSpPr txBox="1"/>
          <p:nvPr>
            <p:ph type="body" idx="1"/>
          </p:nvPr>
        </p:nvSpPr>
        <p:spPr>
          <a:xfrm>
            <a:off y="1600200" x="457200"/>
            <a:ext cy="45261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0"/>
              </a:spcBef>
              <a:buClr>
                <a:schemeClr val="lt2"/>
              </a:buClr>
              <a:buSzPct val="166666"/>
              <a:buFont typeface="Arial"/>
              <a:buChar char="•"/>
              <a:defRPr i="0" baseline="0" strike="noStrike" sz="32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-285750" algn="l" marL="742950" rtl="0">
              <a:spcBef>
                <a:spcPts val="560"/>
              </a:spcBef>
              <a:buClr>
                <a:schemeClr val="lt2"/>
              </a:buClr>
              <a:buSzPct val="100000"/>
              <a:buFont typeface="Courier New"/>
              <a:buChar char="o"/>
              <a:defRPr i="0" baseline="0" strike="noStrike" sz="28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-228600" algn="l" marL="1143000" rtl="0">
              <a:spcBef>
                <a:spcPts val="480"/>
              </a:spcBef>
              <a:buClr>
                <a:schemeClr val="lt2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-228600" algn="l" marL="1600200" rtl="0">
              <a:spcBef>
                <a:spcPts val="400"/>
              </a:spcBef>
              <a:buClr>
                <a:schemeClr val="lt2"/>
              </a:buClr>
              <a:buSzPct val="166666"/>
              <a:buFont typeface="Arial"/>
              <a:buChar char="•"/>
              <a:defRPr i="0" baseline="0" strike="noStrike" sz="20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-228600" algn="l" marL="2057400" rtl="0">
              <a:spcBef>
                <a:spcPts val="400"/>
              </a:spcBef>
              <a:buClr>
                <a:schemeClr val="lt2"/>
              </a:buClr>
              <a:buSzPct val="100000"/>
              <a:buFont typeface="Courier New"/>
              <a:buChar char="o"/>
              <a:defRPr i="0" baseline="0" strike="noStrike" sz="20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-228600" algn="l" marL="2514600" rtl="0">
              <a:spcBef>
                <a:spcPts val="400"/>
              </a:spcBef>
              <a:buClr>
                <a:schemeClr val="lt2"/>
              </a:buClr>
              <a:buSzPct val="100000"/>
              <a:buFont typeface="Wingdings"/>
              <a:buChar char="§"/>
              <a:defRPr i="0" baseline="0" strike="noStrike" sz="20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-228600" algn="l" marL="2971800" rtl="0">
              <a:spcBef>
                <a:spcPts val="400"/>
              </a:spcBef>
              <a:buClr>
                <a:schemeClr val="lt2"/>
              </a:buClr>
              <a:buSzPct val="166666"/>
              <a:buFont typeface="Arial"/>
              <a:buChar char="•"/>
              <a:defRPr i="0" baseline="0" strike="noStrike" sz="20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-228600" algn="l" marL="3429000" rtl="0">
              <a:spcBef>
                <a:spcPts val="400"/>
              </a:spcBef>
              <a:buClr>
                <a:schemeClr val="lt2"/>
              </a:buClr>
              <a:buSzPct val="100000"/>
              <a:buFont typeface="Courier New"/>
              <a:buChar char="o"/>
              <a:defRPr i="0" baseline="0" strike="noStrike" sz="20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-228600" algn="l" marL="3886200" rtl="0">
              <a:spcBef>
                <a:spcPts val="400"/>
              </a:spcBef>
              <a:buClr>
                <a:schemeClr val="lt2"/>
              </a:buClr>
              <a:buSzPct val="100000"/>
              <a:buFont typeface="Wingdings"/>
              <a:buChar char="§"/>
              <a:defRPr i="0" baseline="0" strike="noStrike" sz="2000" b="0" cap="none" u="none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name="Shape 7" id="7"/>
          <p:cNvSpPr/>
          <p:nvPr/>
        </p:nvSpPr>
        <p:spPr>
          <a:xfrm>
            <a:off y="1321" x="0"/>
            <a:ext cy="118200" cx="914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name="Shape 57" id="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8" id="5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59" id="59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.xml"/><Relationship Type="http://schemas.openxmlformats.org/officeDocument/2006/relationships/slideLayout" Id="rId1" Target="../slideLayouts/slideLayout1.xml"/><Relationship Type="http://schemas.openxmlformats.org/officeDocument/2006/relationships/image" Id="rId4" Target="../media/image06.png"/><Relationship Type="http://schemas.openxmlformats.org/officeDocument/2006/relationships/image" Id="rId3" Target="../media/image07.png"/><Relationship Type="http://schemas.openxmlformats.org/officeDocument/2006/relationships/image" Id="rId5" Target="../media/image08.gif"/></Relationships>
</file>

<file path=ppt/slides/_rels/slide2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2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4.jpg"/><Relationship Type="http://schemas.openxmlformats.org/officeDocument/2006/relationships/image" Id="rId3" Target="../media/image03.jpg"/></Relationships>
</file>

<file path=ppt/slides/_rels/slide3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3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9.jpg"/><Relationship Type="http://schemas.openxmlformats.org/officeDocument/2006/relationships/image" Id="rId3" Target="../media/image01.jpg"/><Relationship Type="http://schemas.openxmlformats.org/officeDocument/2006/relationships/image" Id="rId6" Target="../media/image00.jpg"/><Relationship Type="http://schemas.openxmlformats.org/officeDocument/2006/relationships/image" Id="rId5" Target="../media/image02.jpg"/><Relationship Type="http://schemas.openxmlformats.org/officeDocument/2006/relationships/image" Id="rId7" Target="../media/image05.jpg"/></Relationships>
</file>

<file path=ppt/slides/_rels/slide4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4.xml"/><Relationship Type="http://schemas.openxmlformats.org/officeDocument/2006/relationships/slideLayout" Id="rId1" Target="../slideLayouts/slideLayout2.xml"/></Relationships>
</file>

<file path=ppt/slides/_rels/slide5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5.xml"/><Relationship Type="http://schemas.openxmlformats.org/officeDocument/2006/relationships/slideLayout" Id="rId1" Target="../slideLayouts/slideLayout2.xml"/><Relationship Type="http://schemas.openxmlformats.org/officeDocument/2006/relationships/image" Id="rId3" Target="../media/image10.jpg"/></Relationships>
</file>

<file path=ppt/slides/_rels/slide6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6.xml"/><Relationship Type="http://schemas.openxmlformats.org/officeDocument/2006/relationships/slideLayout" Id="rId1" Target="../slideLayouts/slideLayout2.xml"/></Relationships>
</file>

<file path=ppt/slides/_rels/slide7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7.xml"/><Relationship Type="http://schemas.openxmlformats.org/officeDocument/2006/relationships/slideLayout" Id="rId1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75" id="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6" id="76"/>
          <p:cNvSpPr txBox="1"/>
          <p:nvPr>
            <p:ph type="ctrTitle"/>
          </p:nvPr>
        </p:nvSpPr>
        <p:spPr>
          <a:xfrm rot="15108">
            <a:off y="1998146" x="1670821"/>
            <a:ext cy="858907" cx="5802356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Guiane Française</a:t>
            </a:r>
          </a:p>
        </p:txBody>
      </p:sp>
      <p:sp>
        <p:nvSpPr>
          <p:cNvPr name="Shape 77" id="77"/>
          <p:cNvSpPr txBox="1"/>
          <p:nvPr>
            <p:ph type="subTitle" idx="1"/>
          </p:nvPr>
        </p:nvSpPr>
        <p:spPr>
          <a:xfrm>
            <a:off y="2869800" x="2813850"/>
            <a:ext cy="612900" cx="35162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Katherine Bartels</a:t>
            </a:r>
          </a:p>
        </p:txBody>
      </p:sp>
      <p:sp>
        <p:nvSpPr>
          <p:cNvPr name="Shape 78" id="78"/>
          <p:cNvSpPr/>
          <p:nvPr/>
        </p:nvSpPr>
        <p:spPr>
          <a:xfrm rot="-991150">
            <a:off y="539677" x="393503"/>
            <a:ext cy="1505084" cx="22528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79" id="79"/>
          <p:cNvSpPr/>
          <p:nvPr/>
        </p:nvSpPr>
        <p:spPr>
          <a:xfrm rot="-570296">
            <a:off y="354007" x="7214927"/>
            <a:ext cy="1876425" cx="14287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80" id="80"/>
          <p:cNvSpPr/>
          <p:nvPr/>
        </p:nvSpPr>
        <p:spPr>
          <a:xfrm>
            <a:off y="3482700" x="2564559"/>
            <a:ext cy="3007194" cx="401488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84" id="8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5" id="8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ctr" anchorCtr="0" rIns="91425">
            <a:spAutoFit/>
          </a:bodyPr>
          <a:lstStyle/>
          <a:p>
            <a:pPr>
              <a:buNone/>
            </a:pPr>
            <a:r>
              <a:rPr lang="en"/>
              <a:t>La géographie</a:t>
            </a:r>
          </a:p>
        </p:txBody>
      </p:sp>
      <p:sp>
        <p:nvSpPr>
          <p:cNvPr name="Shape 86" id="86"/>
          <p:cNvSpPr txBox="1"/>
          <p:nvPr>
            <p:ph type="body" idx="1"/>
          </p:nvPr>
        </p:nvSpPr>
        <p:spPr>
          <a:xfrm>
            <a:off y="1600200" x="457200"/>
            <a:ext cy="43560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31800" marL="457200" rtl="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/>
              <a:t>Dans le nord, il ya une côte peuplée.</a:t>
            </a:r>
          </a:p>
          <a:p>
            <a:pPr indent="-431800" marL="457200" rtl="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/>
              <a:t>Au centre, il ya un plateau valloné.</a:t>
            </a:r>
          </a:p>
          <a:p>
            <a:pPr indent="-431800" marL="457200" rtl="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/>
              <a:t>Dans le sud, il ya des montagnes.</a:t>
            </a:r>
          </a:p>
          <a:p>
            <a:r>
              <a:t/>
            </a:r>
          </a:p>
        </p:txBody>
      </p:sp>
      <p:sp>
        <p:nvSpPr>
          <p:cNvPr name="Shape 87" id="87"/>
          <p:cNvSpPr/>
          <p:nvPr/>
        </p:nvSpPr>
        <p:spPr>
          <a:xfrm>
            <a:off y="3829642" x="5842106"/>
            <a:ext cy="1831070" cx="279609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88" id="88"/>
          <p:cNvSpPr/>
          <p:nvPr/>
        </p:nvSpPr>
        <p:spPr>
          <a:xfrm>
            <a:off y="3767697" x="663021"/>
            <a:ext cy="1893015" cx="493680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92" id="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3" id="9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ctr" anchorCtr="0" rIns="91425">
            <a:spAutoFit/>
          </a:bodyPr>
          <a:lstStyle/>
          <a:p>
            <a:pPr>
              <a:buNone/>
            </a:pPr>
            <a:r>
              <a:rPr lang="en"/>
              <a:t>La politique</a:t>
            </a:r>
          </a:p>
        </p:txBody>
      </p:sp>
      <p:sp>
        <p:nvSpPr>
          <p:cNvPr name="Shape 94" id="94"/>
          <p:cNvSpPr txBox="1"/>
          <p:nvPr>
            <p:ph type="body" idx="1"/>
          </p:nvPr>
        </p:nvSpPr>
        <p:spPr>
          <a:xfrm>
            <a:off y="1417637" x="318042"/>
            <a:ext cy="2375400" cx="3636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u="sng"/>
              <a:t>Villes principales</a:t>
            </a:r>
          </a:p>
          <a:p>
            <a:pPr rtl="0" lvl="0">
              <a:buNone/>
            </a:pPr>
            <a:r>
              <a:rPr lang="en" sz="1800">
                <a:latin typeface="Comic Sans MS"/>
                <a:ea typeface="Comic Sans MS"/>
                <a:cs typeface="Comic Sans MS"/>
                <a:sym typeface="Comic Sans MS"/>
              </a:rPr>
              <a:t>*Cayenne (la capitale)</a:t>
            </a:r>
          </a:p>
          <a:p>
            <a:pPr rtl="0" lvl="0">
              <a:buNone/>
            </a:pPr>
            <a:r>
              <a:rPr lang="en" sz="1800">
                <a:latin typeface="Comic Sans MS"/>
                <a:ea typeface="Comic Sans MS"/>
                <a:cs typeface="Comic Sans MS"/>
                <a:sym typeface="Comic Sans MS"/>
              </a:rPr>
              <a:t>*Saint-Laurent-du-Maroni</a:t>
            </a:r>
          </a:p>
          <a:p>
            <a:pPr rtl="0" lvl="0">
              <a:buNone/>
            </a:pPr>
            <a:r>
              <a:rPr lang="en" sz="1800">
                <a:latin typeface="Comic Sans MS"/>
                <a:ea typeface="Comic Sans MS"/>
                <a:cs typeface="Comic Sans MS"/>
                <a:sym typeface="Comic Sans MS"/>
              </a:rPr>
              <a:t>*Kourou</a:t>
            </a:r>
          </a:p>
          <a:p>
            <a:pPr rtl="0" lvl="0">
              <a:buNone/>
            </a:pPr>
            <a:r>
              <a:rPr lang="en" sz="1800">
                <a:latin typeface="Comic Sans MS"/>
                <a:ea typeface="Comic Sans MS"/>
                <a:cs typeface="Comic Sans MS"/>
                <a:sym typeface="Comic Sans MS"/>
              </a:rPr>
              <a:t>*Matoury</a:t>
            </a:r>
          </a:p>
          <a:p>
            <a:pPr>
              <a:buNone/>
            </a:pPr>
            <a:r>
              <a:rPr lang="en" sz="1800">
                <a:latin typeface="Comic Sans MS"/>
                <a:ea typeface="Comic Sans MS"/>
                <a:cs typeface="Comic Sans MS"/>
                <a:sym typeface="Comic Sans MS"/>
              </a:rPr>
              <a:t>*Remire-Montjoly</a:t>
            </a:r>
          </a:p>
        </p:txBody>
      </p:sp>
      <p:sp>
        <p:nvSpPr>
          <p:cNvPr name="Shape 95" id="95"/>
          <p:cNvSpPr txBox="1"/>
          <p:nvPr/>
        </p:nvSpPr>
        <p:spPr>
          <a:xfrm>
            <a:off y="498300" x="3954642"/>
            <a:ext cy="1784399" cx="50481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3200" u="sng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rPr>
              <a:t>Chefs</a:t>
            </a:r>
          </a:p>
          <a:p>
            <a:pPr rtl="0" lvl="0">
              <a:buNone/>
            </a:pPr>
            <a:r>
              <a:rPr lang="en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*La président de la France, François Hollande</a:t>
            </a:r>
          </a:p>
          <a:p>
            <a:pPr>
              <a:buNone/>
            </a:pPr>
            <a:r>
              <a:rPr lang="en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*Deux conseils élus pour pouvoir local: Conseil General et Conseil Regional</a:t>
            </a:r>
          </a:p>
        </p:txBody>
      </p:sp>
      <p:sp>
        <p:nvSpPr>
          <p:cNvPr name="Shape 96" id="96"/>
          <p:cNvSpPr txBox="1"/>
          <p:nvPr/>
        </p:nvSpPr>
        <p:spPr>
          <a:xfrm>
            <a:off y="3876715" x="318042"/>
            <a:ext cy="2117399" cx="21912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3200" u="sng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rPr>
              <a:t>Produits</a:t>
            </a:r>
          </a:p>
          <a:p>
            <a:pPr rtl="0" lvl="0">
              <a:buNone/>
            </a:pPr>
            <a:r>
              <a:rPr lang="en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*crevettes</a:t>
            </a:r>
          </a:p>
          <a:p>
            <a:pPr rtl="0" lvl="0">
              <a:buNone/>
            </a:pPr>
            <a:r>
              <a:rPr lang="en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*rhum</a:t>
            </a:r>
          </a:p>
          <a:p>
            <a:pPr rtl="0" lvl="0">
              <a:buNone/>
            </a:pPr>
            <a:r>
              <a:rPr lang="en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*bois</a:t>
            </a:r>
          </a:p>
          <a:p>
            <a:pPr rtl="0" lvl="0">
              <a:buNone/>
            </a:pPr>
            <a:r>
              <a:rPr lang="en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*cacao</a:t>
            </a:r>
          </a:p>
          <a:p>
            <a:r>
              <a:t/>
            </a:r>
          </a:p>
        </p:txBody>
      </p:sp>
      <p:sp>
        <p:nvSpPr>
          <p:cNvPr name="Shape 97" id="97"/>
          <p:cNvSpPr/>
          <p:nvPr/>
        </p:nvSpPr>
        <p:spPr>
          <a:xfrm>
            <a:off y="2354674" x="7391828"/>
            <a:ext cy="2560368" cx="16109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98" id="98"/>
          <p:cNvSpPr/>
          <p:nvPr/>
        </p:nvSpPr>
        <p:spPr>
          <a:xfrm>
            <a:off y="2730425" x="3401237"/>
            <a:ext cy="1481364" cx="19823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99" id="99"/>
          <p:cNvSpPr/>
          <p:nvPr/>
        </p:nvSpPr>
        <p:spPr>
          <a:xfrm>
            <a:off y="3993212" x="2298566"/>
            <a:ext cy="1573345" cx="141791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name="Shape 100" id="100"/>
          <p:cNvSpPr/>
          <p:nvPr/>
        </p:nvSpPr>
        <p:spPr>
          <a:xfrm>
            <a:off y="4775475" x="4413350"/>
            <a:ext cy="1099554" cx="15120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sp>
        <p:nvSpPr>
          <p:cNvPr name="Shape 101" id="101"/>
          <p:cNvSpPr/>
          <p:nvPr/>
        </p:nvSpPr>
        <p:spPr>
          <a:xfrm>
            <a:off y="2730425" x="5585150"/>
            <a:ext cy="1808867" cx="1302607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05" id="1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6" id="10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ctr" anchorCtr="0" rIns="91425">
            <a:spAutoFit/>
          </a:bodyPr>
          <a:lstStyle/>
          <a:p>
            <a:pPr>
              <a:buNone/>
            </a:pPr>
            <a:r>
              <a:rPr lang="en"/>
              <a:t>La histoire</a:t>
            </a:r>
          </a:p>
        </p:txBody>
      </p:sp>
      <p:sp>
        <p:nvSpPr>
          <p:cNvPr name="Shape 107" id="107"/>
          <p:cNvSpPr txBox="1"/>
          <p:nvPr>
            <p:ph type="body" idx="1"/>
          </p:nvPr>
        </p:nvSpPr>
        <p:spPr>
          <a:xfrm>
            <a:off y="1600200" x="457200"/>
            <a:ext cy="43560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1763- premier effort françain de coloniser la region</a:t>
            </a:r>
          </a:p>
          <a:p>
            <a:pPr rtl="0" lvl="0">
              <a:buNone/>
            </a:pPr>
            <a:r>
              <a:rPr lang="en"/>
              <a:t>1809- portugaises ont pris la région pour leur empire</a:t>
            </a:r>
          </a:p>
          <a:p>
            <a:pPr rtl="0" lvl="0">
              <a:buNone/>
            </a:pPr>
            <a:r>
              <a:rPr lang="en"/>
              <a:t>1814- Traité de Paris a donné la région à la France</a:t>
            </a:r>
          </a:p>
          <a:p>
            <a:pPr>
              <a:buNone/>
            </a:pPr>
            <a:r>
              <a:rPr lang="en"/>
              <a:t>1964- Président Charles de Gaulle commandé un l'espace base à construire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11" id="1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2" id="11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ctr" anchorCtr="0" rIns="91425">
            <a:spAutoFit/>
          </a:bodyPr>
          <a:lstStyle/>
          <a:p>
            <a:pPr>
              <a:buNone/>
            </a:pPr>
            <a:r>
              <a:rPr lang="en"/>
              <a:t>La culture</a:t>
            </a:r>
          </a:p>
        </p:txBody>
      </p:sp>
      <p:sp>
        <p:nvSpPr>
          <p:cNvPr name="Shape 113" id="113"/>
          <p:cNvSpPr txBox="1"/>
          <p:nvPr>
            <p:ph type="body" idx="1"/>
          </p:nvPr>
        </p:nvSpPr>
        <p:spPr>
          <a:xfrm>
            <a:off y="1600200" x="457200"/>
            <a:ext cy="1596000" cx="35207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Cuisine: </a:t>
            </a:r>
          </a:p>
          <a:p>
            <a:pPr rtl="0" lvl="0">
              <a:buNone/>
            </a:pPr>
            <a:r>
              <a:rPr lang="en" sz="1800">
                <a:latin typeface="Comic Sans MS"/>
                <a:ea typeface="Comic Sans MS"/>
                <a:cs typeface="Comic Sans MS"/>
                <a:sym typeface="Comic Sans MS"/>
              </a:rPr>
              <a:t>*fruits de mer(crevettes) et riz</a:t>
            </a:r>
          </a:p>
          <a:p>
            <a:pPr lvl="0">
              <a:buNone/>
            </a:pPr>
            <a:r>
              <a:rPr lang="en" sz="1800">
                <a:latin typeface="Comic Sans MS"/>
                <a:ea typeface="Comic Sans MS"/>
                <a:cs typeface="Comic Sans MS"/>
                <a:sym typeface="Comic Sans MS"/>
              </a:rPr>
              <a:t>*caraïbe, asiatique et créole nourriture</a:t>
            </a:r>
          </a:p>
        </p:txBody>
      </p:sp>
      <p:sp>
        <p:nvSpPr>
          <p:cNvPr name="Shape 114" id="114"/>
          <p:cNvSpPr txBox="1"/>
          <p:nvPr/>
        </p:nvSpPr>
        <p:spPr>
          <a:xfrm>
            <a:off y="1021850" x="4772150"/>
            <a:ext cy="4656000" cx="31391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32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rPr>
              <a:t>Fêtes:</a:t>
            </a:r>
            <a:r>
              <a:rPr lang="en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</a:p>
          <a:p>
            <a:pPr rtl="0" lvl="0">
              <a:buNone/>
            </a:pPr>
            <a:r>
              <a:rPr lang="en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*célèbre tous les fêtes française </a:t>
            </a:r>
          </a:p>
          <a:p>
            <a:pPr indent="0" marL="0" rtl="0" lv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en" sz="1800" u="sng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*Carnival:</a:t>
            </a:r>
            <a:r>
              <a:rPr lang="en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 -la prèmiere semaine qui suit l'Ephiphanie et s’achèvent le mercredi des cendres</a:t>
            </a:r>
          </a:p>
          <a:p>
            <a:pPr indent="0" marL="0" rtl="0" lv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en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-danse</a:t>
            </a:r>
          </a:p>
          <a:p>
            <a:pPr indent="0" marL="0" rtl="0" lv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en" sz="1800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-repas de crevettes et de poissons</a:t>
            </a:r>
          </a:p>
          <a:p>
            <a:r>
              <a:t/>
            </a:r>
          </a:p>
        </p:txBody>
      </p:sp>
      <p:sp>
        <p:nvSpPr>
          <p:cNvPr name="Shape 115" id="115"/>
          <p:cNvSpPr/>
          <p:nvPr/>
        </p:nvSpPr>
        <p:spPr>
          <a:xfrm>
            <a:off y="3565615" x="536825"/>
            <a:ext cy="2328796" cx="310993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19" id="1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0" id="12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ctr" anchorCtr="0" rIns="91425">
            <a:spAutoFit/>
          </a:bodyPr>
          <a:lstStyle/>
          <a:p>
            <a:pPr>
              <a:buNone/>
            </a:pPr>
            <a:r>
              <a:rPr lang="en"/>
              <a:t>Arguments pour visiter</a:t>
            </a:r>
          </a:p>
        </p:txBody>
      </p:sp>
      <p:sp>
        <p:nvSpPr>
          <p:cNvPr name="Shape 121" id="121"/>
          <p:cNvSpPr txBox="1"/>
          <p:nvPr>
            <p:ph type="body" idx="1"/>
          </p:nvPr>
        </p:nvSpPr>
        <p:spPr>
          <a:xfrm>
            <a:off y="1600200" x="457200"/>
            <a:ext cy="43560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31800" marL="457200" rtl="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/>
              <a:t>visiter les montagnes Tumac-Humac</a:t>
            </a:r>
          </a:p>
          <a:p>
            <a:pPr indent="-431800" marL="457200" rtl="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/>
              <a:t>visiter la forêt tropicale</a:t>
            </a:r>
          </a:p>
          <a:p>
            <a:pPr indent="-431800" marL="457200" rtl="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/>
              <a:t>célébrer le Carnival</a:t>
            </a:r>
          </a:p>
          <a:p>
            <a:pPr indent="-431800" marL="457200" rtl="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/>
              <a:t>visiter l'espace base</a:t>
            </a:r>
          </a:p>
          <a:p>
            <a:pPr indent="-431800" marL="45720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/>
              <a:t>manger des crevettes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25" id="1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6" id="12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ctr" anchorCtr="0" rIns="91425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  <p:sp>
        <p:nvSpPr>
          <p:cNvPr name="Shape 127" id="127"/>
          <p:cNvSpPr txBox="1"/>
          <p:nvPr>
            <p:ph type="body" idx="1"/>
          </p:nvPr>
        </p:nvSpPr>
        <p:spPr>
          <a:xfrm>
            <a:off y="1600200" x="457200"/>
            <a:ext cy="43560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31800" marL="457200" rtl="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E9E0C9"/>
                </a:solidFill>
              </a:rPr>
              <a:t>http://about-france.com/regions.htm</a:t>
            </a:r>
          </a:p>
          <a:p>
            <a:pPr indent="-431800" marL="457200" rtl="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/>
              <a:t>http://news.bbc.co.uk</a:t>
            </a:r>
          </a:p>
          <a:p>
            <a:pPr indent="-431800" marL="457200" rtl="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E9E0C9"/>
                </a:solidFill>
              </a:rPr>
              <a:t>http://www.everyculture.com/</a:t>
            </a:r>
          </a:p>
          <a:p>
            <a:pPr indent="-431800" marL="457200" rtl="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/>
              <a:t>http://www.tourisme-guyane.com</a:t>
            </a:r>
          </a:p>
          <a:p>
            <a:pPr indent="-431800" marL="457200" lv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E9E0C9"/>
                </a:solidFill>
              </a:rPr>
              <a:t>http://en.wikipedia.org/wiki/French_Guiana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Custom 458">
      <a:dk1>
        <a:srgbClr val="6A0212"/>
      </a:dk1>
      <a:lt1>
        <a:srgbClr val="B43C3E"/>
      </a:lt1>
      <a:dk2>
        <a:srgbClr val="000000"/>
      </a:dk2>
      <a:lt2>
        <a:srgbClr val="E9E0C9"/>
      </a:lt2>
      <a:accent1>
        <a:srgbClr val="D60030"/>
      </a:accent1>
      <a:accent2>
        <a:srgbClr val="FFA711"/>
      </a:accent2>
      <a:accent3>
        <a:srgbClr val="709E0B"/>
      </a:accent3>
      <a:accent4>
        <a:srgbClr val="006985"/>
      </a:accent4>
      <a:accent5>
        <a:srgbClr val="3A1E5E"/>
      </a:accent5>
      <a:accent6>
        <a:srgbClr val="FF6428"/>
      </a:accent6>
      <a:hlink>
        <a:srgbClr val="CDA43D"/>
      </a:hlink>
      <a:folHlink>
        <a:srgbClr val="744F1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